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0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1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csdn.net/lg1259156776/article/details/50085045" TargetMode="External"/><Relationship Id="rId2" Type="http://schemas.openxmlformats.org/officeDocument/2006/relationships/hyperlink" Target="http://opencv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log.csdn.net/liuqz2009/article/details/47623399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Visual assistant using Open-CV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err="1"/>
              <a:t>Baozhi</a:t>
            </a:r>
            <a:r>
              <a:rPr lang="en-US" dirty="0"/>
              <a:t> YU </a:t>
            </a:r>
          </a:p>
          <a:p>
            <a:r>
              <a:rPr lang="en-US" dirty="0" err="1"/>
              <a:t>Rahgunath</a:t>
            </a:r>
            <a:r>
              <a:rPr lang="en-US" dirty="0"/>
              <a:t> Reddy </a:t>
            </a:r>
          </a:p>
        </p:txBody>
      </p:sp>
    </p:spTree>
    <p:extLst>
      <p:ext uri="{BB962C8B-B14F-4D97-AF65-F5344CB8AC3E}">
        <p14:creationId xmlns:p14="http://schemas.microsoft.com/office/powerpoint/2010/main" val="3344333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562100"/>
            <a:ext cx="9905998" cy="3124201"/>
          </a:xfrm>
        </p:spPr>
        <p:txBody>
          <a:bodyPr/>
          <a:lstStyle/>
          <a:p>
            <a:r>
              <a:rPr lang="en-US" dirty="0"/>
              <a:t>Color recognition</a:t>
            </a:r>
          </a:p>
          <a:p>
            <a:r>
              <a:rPr lang="en-US" dirty="0"/>
              <a:t>Object tracking</a:t>
            </a:r>
          </a:p>
          <a:p>
            <a:r>
              <a:rPr lang="en-US" dirty="0"/>
              <a:t>Face Detection</a:t>
            </a:r>
          </a:p>
          <a:p>
            <a:r>
              <a:rPr lang="en-US" dirty="0"/>
              <a:t>Game- rock paper scissors</a:t>
            </a:r>
          </a:p>
        </p:txBody>
      </p:sp>
    </p:spTree>
    <p:extLst>
      <p:ext uri="{BB962C8B-B14F-4D97-AF65-F5344CB8AC3E}">
        <p14:creationId xmlns:p14="http://schemas.microsoft.com/office/powerpoint/2010/main" val="2711812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</a:t>
            </a:r>
          </a:p>
        </p:txBody>
      </p:sp>
      <p:pic>
        <p:nvPicPr>
          <p:cNvPr id="4" name="CSCI5722Finalproj_Baozhi&amp;Ra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083844" cy="6858000"/>
          </a:xfrm>
        </p:spPr>
      </p:pic>
    </p:spTree>
    <p:extLst>
      <p:ext uri="{BB962C8B-B14F-4D97-AF65-F5344CB8AC3E}">
        <p14:creationId xmlns:p14="http://schemas.microsoft.com/office/powerpoint/2010/main" val="399839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949244"/>
            <a:ext cx="9905998" cy="1846007"/>
          </a:xfrm>
        </p:spPr>
        <p:txBody>
          <a:bodyPr/>
          <a:lstStyle/>
          <a:p>
            <a:r>
              <a:rPr lang="en-US" dirty="0"/>
              <a:t>Dataset : Yale university data set – 96,97,98</a:t>
            </a:r>
          </a:p>
          <a:p>
            <a:r>
              <a:rPr lang="en-US" dirty="0"/>
              <a:t>Number of people: 52</a:t>
            </a:r>
          </a:p>
          <a:p>
            <a:r>
              <a:rPr lang="en-US" dirty="0"/>
              <a:t>Total number of images: 7432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531286"/>
              </p:ext>
            </p:extLst>
          </p:nvPr>
        </p:nvGraphicFramePr>
        <p:xfrm>
          <a:off x="1141413" y="3687092"/>
          <a:ext cx="10568806" cy="24187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20645">
                  <a:extLst>
                    <a:ext uri="{9D8B030D-6E8A-4147-A177-3AD203B41FA5}">
                      <a16:colId xmlns:a16="http://schemas.microsoft.com/office/drawing/2014/main" val="3040682015"/>
                    </a:ext>
                  </a:extLst>
                </a:gridCol>
                <a:gridCol w="725687">
                  <a:extLst>
                    <a:ext uri="{9D8B030D-6E8A-4147-A177-3AD203B41FA5}">
                      <a16:colId xmlns:a16="http://schemas.microsoft.com/office/drawing/2014/main" val="3750831445"/>
                    </a:ext>
                  </a:extLst>
                </a:gridCol>
                <a:gridCol w="816398">
                  <a:extLst>
                    <a:ext uri="{9D8B030D-6E8A-4147-A177-3AD203B41FA5}">
                      <a16:colId xmlns:a16="http://schemas.microsoft.com/office/drawing/2014/main" val="350904975"/>
                    </a:ext>
                  </a:extLst>
                </a:gridCol>
                <a:gridCol w="1269951">
                  <a:extLst>
                    <a:ext uri="{9D8B030D-6E8A-4147-A177-3AD203B41FA5}">
                      <a16:colId xmlns:a16="http://schemas.microsoft.com/office/drawing/2014/main" val="697130394"/>
                    </a:ext>
                  </a:extLst>
                </a:gridCol>
                <a:gridCol w="1088528">
                  <a:extLst>
                    <a:ext uri="{9D8B030D-6E8A-4147-A177-3AD203B41FA5}">
                      <a16:colId xmlns:a16="http://schemas.microsoft.com/office/drawing/2014/main" val="926604709"/>
                    </a:ext>
                  </a:extLst>
                </a:gridCol>
                <a:gridCol w="1088528">
                  <a:extLst>
                    <a:ext uri="{9D8B030D-6E8A-4147-A177-3AD203B41FA5}">
                      <a16:colId xmlns:a16="http://schemas.microsoft.com/office/drawing/2014/main" val="978811361"/>
                    </a:ext>
                  </a:extLst>
                </a:gridCol>
                <a:gridCol w="1088528">
                  <a:extLst>
                    <a:ext uri="{9D8B030D-6E8A-4147-A177-3AD203B41FA5}">
                      <a16:colId xmlns:a16="http://schemas.microsoft.com/office/drawing/2014/main" val="1789341481"/>
                    </a:ext>
                  </a:extLst>
                </a:gridCol>
                <a:gridCol w="1360662">
                  <a:extLst>
                    <a:ext uri="{9D8B030D-6E8A-4147-A177-3AD203B41FA5}">
                      <a16:colId xmlns:a16="http://schemas.microsoft.com/office/drawing/2014/main" val="3561801704"/>
                    </a:ext>
                  </a:extLst>
                </a:gridCol>
                <a:gridCol w="1088528">
                  <a:extLst>
                    <a:ext uri="{9D8B030D-6E8A-4147-A177-3AD203B41FA5}">
                      <a16:colId xmlns:a16="http://schemas.microsoft.com/office/drawing/2014/main" val="169497113"/>
                    </a:ext>
                  </a:extLst>
                </a:gridCol>
                <a:gridCol w="1321351">
                  <a:extLst>
                    <a:ext uri="{9D8B030D-6E8A-4147-A177-3AD203B41FA5}">
                      <a16:colId xmlns:a16="http://schemas.microsoft.com/office/drawing/2014/main" val="2259466300"/>
                    </a:ext>
                  </a:extLst>
                </a:gridCol>
              </a:tblGrid>
              <a:tr h="12093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Clip limit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Grid</a:t>
                      </a:r>
                      <a:endParaRPr lang="en-US" sz="1100">
                        <a:effectLst/>
                      </a:endParaRPr>
                    </a:p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size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Scalefactor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Minimum neighbour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Number of images</a:t>
                      </a:r>
                      <a:endParaRPr lang="en-US" sz="1100">
                        <a:effectLst/>
                      </a:endParaRPr>
                    </a:p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Where faces detected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Number of images--smiles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Number of images-- eyes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Face Correct</a:t>
                      </a:r>
                      <a:endParaRPr lang="en-US" sz="1100">
                        <a:effectLst/>
                      </a:endParaRPr>
                    </a:p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Prediction 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Smile correct prediction 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Eye</a:t>
                      </a:r>
                      <a:endParaRPr lang="en-US" sz="1100">
                        <a:effectLst/>
                      </a:endParaRPr>
                    </a:p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Correct </a:t>
                      </a:r>
                      <a:endParaRPr lang="en-US" sz="1100">
                        <a:effectLst/>
                      </a:endParaRPr>
                    </a:p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Prediction</a:t>
                      </a:r>
                      <a:endParaRPr lang="en-US" sz="1100">
                        <a:effectLst/>
                      </a:endParaRPr>
                    </a:p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2803173"/>
                  </a:ext>
                </a:extLst>
              </a:tr>
              <a:tr h="24187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5,5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7060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237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5238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0.96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7678402"/>
                  </a:ext>
                </a:extLst>
              </a:tr>
              <a:tr h="24187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7,7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7048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5133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8236243"/>
                  </a:ext>
                </a:extLst>
              </a:tr>
              <a:tr h="24187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9,9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7044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5055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0.32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33987608"/>
                  </a:ext>
                </a:extLst>
              </a:tr>
              <a:tr h="24187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2,2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7123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5377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23123443"/>
                  </a:ext>
                </a:extLst>
              </a:tr>
              <a:tr h="24187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3,3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7117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5239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0.30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0.85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93091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33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2755" y="1329812"/>
            <a:ext cx="9905998" cy="3124201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1200" dirty="0">
                <a:hlinkClick r:id="rId2"/>
              </a:rPr>
              <a:t>http://opencv.org/</a:t>
            </a:r>
            <a:endParaRPr lang="en-US" sz="1200" dirty="0"/>
          </a:p>
          <a:p>
            <a:pPr marL="457200" indent="-457200">
              <a:buAutoNum type="arabicPeriod"/>
            </a:pPr>
            <a:r>
              <a:rPr lang="en-US" sz="1200" u="sng" dirty="0">
                <a:effectLst/>
                <a:hlinkClick r:id="rId3"/>
              </a:rPr>
              <a:t>http://blog.csdn.net/lg1259156776/article/details/50085045</a:t>
            </a:r>
            <a:endParaRPr lang="en-US" sz="1200" u="sng" dirty="0">
              <a:effectLst/>
            </a:endParaRPr>
          </a:p>
          <a:p>
            <a:pPr marL="457200" indent="-457200">
              <a:buAutoNum type="arabicPeriod"/>
            </a:pPr>
            <a:r>
              <a:rPr lang="en-US" sz="1200" u="sng" dirty="0">
                <a:effectLst/>
                <a:hlinkClick r:id="rId4"/>
              </a:rPr>
              <a:t>http://blog.csdn.net/liuqz2009/article/details/47623399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92647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3297" y="2251587"/>
            <a:ext cx="9905998" cy="190500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  <a:br>
              <a:rPr lang="en-US" dirty="0"/>
            </a:br>
            <a:r>
              <a:rPr lang="en-US" sz="1100" dirty="0"/>
              <a:t>drive </a:t>
            </a:r>
            <a:r>
              <a:rPr lang="en-US" sz="1100" dirty="0" err="1"/>
              <a:t>link:</a:t>
            </a:r>
            <a:r>
              <a:rPr lang="en-US" sz="1100" b="1" dirty="0" err="1">
                <a:effectLst/>
              </a:rPr>
              <a:t>https</a:t>
            </a:r>
            <a:r>
              <a:rPr lang="en-US" sz="1100" b="1" dirty="0">
                <a:effectLst/>
              </a:rPr>
              <a:t>://drive.google.com/</a:t>
            </a:r>
            <a:r>
              <a:rPr lang="en-US" sz="1100" b="1" dirty="0" err="1">
                <a:effectLst/>
              </a:rPr>
              <a:t>open?id</a:t>
            </a:r>
            <a:r>
              <a:rPr lang="en-US" sz="1100" b="1" dirty="0">
                <a:effectLst/>
              </a:rPr>
              <a:t>=0B965WtzIU_oqaDJqcFRubHFITmc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3003455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32</TotalTime>
  <Words>138</Words>
  <Application>Microsoft Office PowerPoint</Application>
  <PresentationFormat>Widescreen</PresentationFormat>
  <Paragraphs>85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Times New Roman</vt:lpstr>
      <vt:lpstr>Mesh</vt:lpstr>
      <vt:lpstr>Visual assistant using Open-CV</vt:lpstr>
      <vt:lpstr>Modules</vt:lpstr>
      <vt:lpstr>Video </vt:lpstr>
      <vt:lpstr>RESULTS</vt:lpstr>
      <vt:lpstr>References</vt:lpstr>
      <vt:lpstr>THANK you drive link:https://drive.google.com/open?id=0B965WtzIU_oqaDJqcFRubHFITmc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assistant using Open-CV</dc:title>
  <dc:creator>raghunath</dc:creator>
  <cp:lastModifiedBy>raghunath</cp:lastModifiedBy>
  <cp:revision>4</cp:revision>
  <dcterms:created xsi:type="dcterms:W3CDTF">2016-12-09T10:34:03Z</dcterms:created>
  <dcterms:modified xsi:type="dcterms:W3CDTF">2016-12-09T11:06:24Z</dcterms:modified>
</cp:coreProperties>
</file>

<file path=docProps/thumbnail.jpeg>
</file>